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6CE4-DFC7-4CD5-891B-330A46DA8A66}" type="datetimeFigureOut">
              <a:rPr lang="zh-TW" altLang="en-US" smtClean="0"/>
              <a:pPr/>
              <a:t>2013/9/11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0541-C165-4638-B8E5-FC79C87EDC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6CE4-DFC7-4CD5-891B-330A46DA8A66}" type="datetimeFigureOut">
              <a:rPr lang="zh-TW" altLang="en-US" smtClean="0"/>
              <a:pPr/>
              <a:t>2013/9/11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0541-C165-4638-B8E5-FC79C87EDC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6CE4-DFC7-4CD5-891B-330A46DA8A66}" type="datetimeFigureOut">
              <a:rPr lang="zh-TW" altLang="en-US" smtClean="0"/>
              <a:pPr/>
              <a:t>2013/9/11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0541-C165-4638-B8E5-FC79C87EDC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6CE4-DFC7-4CD5-891B-330A46DA8A66}" type="datetimeFigureOut">
              <a:rPr lang="zh-TW" altLang="en-US" smtClean="0"/>
              <a:pPr/>
              <a:t>2013/9/11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0541-C165-4638-B8E5-FC79C87EDC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6CE4-DFC7-4CD5-891B-330A46DA8A66}" type="datetimeFigureOut">
              <a:rPr lang="zh-TW" altLang="en-US" smtClean="0"/>
              <a:pPr/>
              <a:t>2013/9/11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0541-C165-4638-B8E5-FC79C87EDC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6CE4-DFC7-4CD5-891B-330A46DA8A66}" type="datetimeFigureOut">
              <a:rPr lang="zh-TW" altLang="en-US" smtClean="0"/>
              <a:pPr/>
              <a:t>2013/9/11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0541-C165-4638-B8E5-FC79C87EDC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6CE4-DFC7-4CD5-891B-330A46DA8A66}" type="datetimeFigureOut">
              <a:rPr lang="zh-TW" altLang="en-US" smtClean="0"/>
              <a:pPr/>
              <a:t>2013/9/11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0541-C165-4638-B8E5-FC79C87EDC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6CE4-DFC7-4CD5-891B-330A46DA8A66}" type="datetimeFigureOut">
              <a:rPr lang="zh-TW" altLang="en-US" smtClean="0"/>
              <a:pPr/>
              <a:t>2013/9/11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0541-C165-4638-B8E5-FC79C87EDC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6CE4-DFC7-4CD5-891B-330A46DA8A66}" type="datetimeFigureOut">
              <a:rPr lang="zh-TW" altLang="en-US" smtClean="0"/>
              <a:pPr/>
              <a:t>2013/9/11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0541-C165-4638-B8E5-FC79C87EDC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6CE4-DFC7-4CD5-891B-330A46DA8A66}" type="datetimeFigureOut">
              <a:rPr lang="zh-TW" altLang="en-US" smtClean="0"/>
              <a:pPr/>
              <a:t>2013/9/11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0541-C165-4638-B8E5-FC79C87EDC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6CE4-DFC7-4CD5-891B-330A46DA8A66}" type="datetimeFigureOut">
              <a:rPr lang="zh-TW" altLang="en-US" smtClean="0"/>
              <a:pPr/>
              <a:t>2013/9/11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0541-C165-4638-B8E5-FC79C87EDC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76CE4-DFC7-4CD5-891B-330A46DA8A66}" type="datetimeFigureOut">
              <a:rPr lang="zh-TW" altLang="en-US" smtClean="0"/>
              <a:pPr/>
              <a:t>2013/9/11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00541-C165-4638-B8E5-FC79C87EDC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Chapter 4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28662" y="3886200"/>
            <a:ext cx="6843738" cy="1752600"/>
          </a:xfrm>
        </p:spPr>
        <p:txBody>
          <a:bodyPr/>
          <a:lstStyle/>
          <a:p>
            <a:r>
              <a:rPr lang="en-US" altLang="zh-TW" dirty="0" smtClean="0"/>
              <a:t>Indirect detection (Inverse experiment)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5-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98425"/>
            <a:ext cx="9144000" cy="6659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5-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98425"/>
            <a:ext cx="9144000" cy="6659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5-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98425"/>
            <a:ext cx="9144000" cy="6659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5-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98425"/>
            <a:ext cx="9144000" cy="6659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5-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98425"/>
            <a:ext cx="9144000" cy="66595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0" y="47992"/>
            <a:ext cx="9144000" cy="1357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5-0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98425"/>
            <a:ext cx="9144000" cy="66595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5-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76450" y="0"/>
            <a:ext cx="49895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2000232" y="0"/>
            <a:ext cx="2857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929454" y="5643578"/>
            <a:ext cx="428628" cy="1214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5-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76450" y="0"/>
            <a:ext cx="49895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2000232" y="0"/>
            <a:ext cx="2143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5-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76450" y="0"/>
            <a:ext cx="49895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2002432" y="-11723"/>
            <a:ext cx="56930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143108" y="0"/>
            <a:ext cx="507209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858016" y="4286256"/>
            <a:ext cx="571504" cy="25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5-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76450" y="0"/>
            <a:ext cx="49895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2000232" y="0"/>
            <a:ext cx="5786478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857356" y="142852"/>
            <a:ext cx="428628" cy="6715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5-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76450" y="0"/>
            <a:ext cx="49895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2000232" y="0"/>
            <a:ext cx="57150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786578" y="3571876"/>
            <a:ext cx="642942" cy="3286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5-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76450" y="0"/>
            <a:ext cx="49895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2000232" y="0"/>
            <a:ext cx="5000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5-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98425"/>
            <a:ext cx="9144000" cy="66595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6215082"/>
            <a:ext cx="7500958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8929718" y="428604"/>
            <a:ext cx="214282" cy="6429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</Words>
  <Application>Microsoft Office PowerPoint</Application>
  <PresentationFormat>如螢幕大小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Chapter 4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相簿</dc:title>
  <dc:creator>Chin-Yu</dc:creator>
  <cp:lastModifiedBy>Chin-Yu</cp:lastModifiedBy>
  <cp:revision>4</cp:revision>
  <dcterms:created xsi:type="dcterms:W3CDTF">2013-08-22T06:50:57Z</dcterms:created>
  <dcterms:modified xsi:type="dcterms:W3CDTF">2013-09-11T04:20:34Z</dcterms:modified>
</cp:coreProperties>
</file>